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3176587"/>
            <a:ext cx="4305300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73208" cy="5675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8246" y="2357894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4904" y="2311595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8909" y="2786157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0843" y="3318592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5537" y="3307018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8924" y="3804729"/>
            <a:ext cx="14468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5840" y="5286288"/>
            <a:ext cx="5799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5728" y="5286288"/>
            <a:ext cx="5799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06412" y="5749275"/>
            <a:ext cx="5799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6163" y="6293285"/>
            <a:ext cx="5799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03991" y="6293285"/>
            <a:ext cx="5799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41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16832"/>
            <a:ext cx="1152525" cy="110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7182" y="1988840"/>
            <a:ext cx="1123950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232" y="1988840"/>
            <a:ext cx="1076325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8408" y="1931690"/>
            <a:ext cx="1066800" cy="1104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424" y="4221088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73037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46684" y="4730374"/>
            <a:ext cx="25251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2446" y="6339255"/>
            <a:ext cx="41674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8762"/>
            <a:ext cx="11496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5359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2747" y="349989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870" y="4425870"/>
            <a:ext cx="2035809" cy="443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3152" y="4425870"/>
            <a:ext cx="3472968" cy="443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4595" y="4946731"/>
            <a:ext cx="3472968" cy="443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